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B0767-1503-4A56-8505-D7ADF1DDAA7D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C387-6611-4BDC-84BF-C46BE588E7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B0767-1503-4A56-8505-D7ADF1DDAA7D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C387-6611-4BDC-84BF-C46BE588E7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B0767-1503-4A56-8505-D7ADF1DDAA7D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C387-6611-4BDC-84BF-C46BE588E7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B0767-1503-4A56-8505-D7ADF1DDAA7D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C387-6611-4BDC-84BF-C46BE588E7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B0767-1503-4A56-8505-D7ADF1DDAA7D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C387-6611-4BDC-84BF-C46BE588E7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B0767-1503-4A56-8505-D7ADF1DDAA7D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C387-6611-4BDC-84BF-C46BE588E7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B0767-1503-4A56-8505-D7ADF1DDAA7D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C387-6611-4BDC-84BF-C46BE588E7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B0767-1503-4A56-8505-D7ADF1DDAA7D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C387-6611-4BDC-84BF-C46BE588E7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B0767-1503-4A56-8505-D7ADF1DDAA7D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C387-6611-4BDC-84BF-C46BE588E7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B0767-1503-4A56-8505-D7ADF1DDAA7D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C387-6611-4BDC-84BF-C46BE588E7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B0767-1503-4A56-8505-D7ADF1DDAA7D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C387-6611-4BDC-84BF-C46BE588E7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B0767-1503-4A56-8505-D7ADF1DDAA7D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6C387-6611-4BDC-84BF-C46BE588E7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194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u="sng" dirty="0" smtClean="0"/>
              <a:t>GANTT CHART</a:t>
            </a:r>
            <a:endParaRPr lang="en-US" sz="7200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3" y="228599"/>
          <a:ext cx="8610597" cy="6378209"/>
        </p:xfrm>
        <a:graphic>
          <a:graphicData uri="http://schemas.openxmlformats.org/drawingml/2006/table">
            <a:tbl>
              <a:tblPr/>
              <a:tblGrid>
                <a:gridCol w="2815662"/>
                <a:gridCol w="1158987"/>
                <a:gridCol w="1158987"/>
                <a:gridCol w="1158987"/>
                <a:gridCol w="1158987"/>
                <a:gridCol w="1158987"/>
              </a:tblGrid>
              <a:tr h="2529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2010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2011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2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December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January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February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Week 3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4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5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6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7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8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9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latin typeface="Calibri"/>
                          <a:ea typeface="SimSun"/>
                          <a:cs typeface="Times New Roman"/>
                        </a:rPr>
                        <a:t>First Discussion </a:t>
                      </a: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: Outline of the research (Introduction, research question, objective, methodology and Gantt Chart)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35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Survey and literature review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40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latin typeface="Calibri"/>
                          <a:ea typeface="SimSun"/>
                          <a:cs typeface="Times New Roman"/>
                        </a:rPr>
                        <a:t>Second Discussion </a:t>
                      </a: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: Draft proposal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35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Submit draft proposal to </a:t>
                      </a:r>
                      <a:r>
                        <a:rPr lang="en-US" sz="1400" dirty="0" err="1">
                          <a:latin typeface="Calibri"/>
                          <a:ea typeface="SimSun"/>
                          <a:cs typeface="Times New Roman"/>
                        </a:rPr>
                        <a:t>Pn</a:t>
                      </a: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Calibri"/>
                          <a:ea typeface="SimSun"/>
                          <a:cs typeface="Times New Roman"/>
                        </a:rPr>
                        <a:t>Haniza</a:t>
                      </a: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46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Preparation in refining the proposal and presentation slides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35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Presentation of the proposal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96557"/>
          <a:ext cx="8686800" cy="6713176"/>
        </p:xfrm>
        <a:graphic>
          <a:graphicData uri="http://schemas.openxmlformats.org/drawingml/2006/table">
            <a:tbl>
              <a:tblPr/>
              <a:tblGrid>
                <a:gridCol w="1229990"/>
                <a:gridCol w="691869"/>
                <a:gridCol w="1614361"/>
                <a:gridCol w="1229990"/>
                <a:gridCol w="1229990"/>
                <a:gridCol w="1383738"/>
                <a:gridCol w="1306862"/>
              </a:tblGrid>
              <a:tr h="230818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2011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9751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February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March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97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8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Week 9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10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11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12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13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14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5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Presentation of the proposal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50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solidFill>
                            <a:srgbClr val="000000"/>
                          </a:solidFill>
                          <a:latin typeface="Calibri"/>
                          <a:ea typeface="SimSun"/>
                          <a:cs typeface="Times New Roman"/>
                        </a:rPr>
                        <a:t>3rd Discussion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SimSun"/>
                          <a:cs typeface="Times New Roman"/>
                        </a:rPr>
                        <a:t> : </a:t>
                      </a:r>
                      <a:endParaRPr lang="en-US" sz="1400" dirty="0" smtClean="0">
                        <a:solidFill>
                          <a:srgbClr val="000000"/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ea typeface="SimSun"/>
                          <a:cs typeface="Times New Roman"/>
                        </a:rPr>
                        <a:t>Develop Questionnaires</a:t>
                      </a: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8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Distribution of questionnaire to subjects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Data collection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90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>
                          <a:latin typeface="Calibri"/>
                          <a:ea typeface="SimSun"/>
                          <a:cs typeface="Times New Roman"/>
                        </a:rPr>
                        <a:t>4th Discussion</a:t>
                      </a: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 : Analysis of data using SPSS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92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latin typeface="Calibri"/>
                          <a:ea typeface="SimSun"/>
                          <a:cs typeface="Times New Roman"/>
                        </a:rPr>
                        <a:t>5th Discussion</a:t>
                      </a: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 : Interpretation of results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90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Writing reports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Compilation of reports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376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Proof-reading of the reports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Submission of reports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125</Words>
  <Application>Microsoft Office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GANTT CHART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GANTT CHART</dc:title>
  <dc:creator>user</dc:creator>
  <cp:lastModifiedBy>user</cp:lastModifiedBy>
  <cp:revision>1</cp:revision>
  <dcterms:created xsi:type="dcterms:W3CDTF">2011-01-27T15:29:01Z</dcterms:created>
  <dcterms:modified xsi:type="dcterms:W3CDTF">2011-01-27T15:38:28Z</dcterms:modified>
</cp:coreProperties>
</file>