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F3B68-0B29-4D65-A3B9-C73D3012E196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BD1DD-DB14-4E34-B913-161D868FE4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Fatimah’s part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dirty="0" smtClean="0"/>
              <a:t>Literature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534400" cy="5257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According to Laura P. </a:t>
            </a:r>
            <a:r>
              <a:rPr lang="en-US" dirty="0" err="1"/>
              <a:t>Womble</a:t>
            </a:r>
            <a:r>
              <a:rPr lang="en-US" dirty="0"/>
              <a:t> (2002</a:t>
            </a:r>
            <a:r>
              <a:rPr lang="en-US" dirty="0" smtClean="0"/>
              <a:t>) and </a:t>
            </a:r>
            <a:r>
              <a:rPr lang="en-US" dirty="0" err="1" smtClean="0"/>
              <a:t>Rafidah</a:t>
            </a:r>
            <a:r>
              <a:rPr lang="en-US" dirty="0" smtClean="0"/>
              <a:t> K. et al. (2009)</a:t>
            </a:r>
            <a:r>
              <a:rPr lang="en-US" dirty="0" smtClean="0"/>
              <a:t>, </a:t>
            </a:r>
            <a:r>
              <a:rPr lang="en-US" dirty="0"/>
              <a:t>not getting enough sleep, having problems with roommates, and social </a:t>
            </a:r>
            <a:r>
              <a:rPr lang="en-US" dirty="0" smtClean="0"/>
              <a:t>activities showed significant correlation </a:t>
            </a:r>
            <a:r>
              <a:rPr lang="en-US" dirty="0"/>
              <a:t>with the student’s </a:t>
            </a:r>
            <a:r>
              <a:rPr lang="en-US" dirty="0" smtClean="0"/>
              <a:t>GPA.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Besides that, </a:t>
            </a:r>
            <a:r>
              <a:rPr lang="en-US" dirty="0" smtClean="0"/>
              <a:t>nutrition , </a:t>
            </a:r>
            <a:r>
              <a:rPr lang="en-US" dirty="0" smtClean="0"/>
              <a:t>problems </a:t>
            </a:r>
            <a:r>
              <a:rPr lang="en-US" dirty="0"/>
              <a:t>with boyfriends or </a:t>
            </a:r>
            <a:r>
              <a:rPr lang="en-US" dirty="0" smtClean="0"/>
              <a:t>girlfriends,</a:t>
            </a:r>
            <a:r>
              <a:rPr lang="en-US" dirty="0" smtClean="0"/>
              <a:t> and</a:t>
            </a:r>
            <a:r>
              <a:rPr lang="en-US" dirty="0" smtClean="0"/>
              <a:t> poor </a:t>
            </a:r>
            <a:r>
              <a:rPr lang="en-US" dirty="0"/>
              <a:t>class </a:t>
            </a:r>
            <a:r>
              <a:rPr lang="en-US" dirty="0" smtClean="0"/>
              <a:t>attendance leading </a:t>
            </a:r>
            <a:r>
              <a:rPr lang="en-US" dirty="0"/>
              <a:t>to a downfall in the area of </a:t>
            </a:r>
            <a:r>
              <a:rPr lang="en-US" dirty="0" smtClean="0"/>
              <a:t>grades.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err="1"/>
              <a:t>Rafidah</a:t>
            </a:r>
            <a:r>
              <a:rPr lang="en-US" dirty="0"/>
              <a:t> </a:t>
            </a:r>
            <a:r>
              <a:rPr lang="en-US" dirty="0" smtClean="0"/>
              <a:t>K. et al. </a:t>
            </a:r>
            <a:r>
              <a:rPr lang="en-US" dirty="0"/>
              <a:t>(2009</a:t>
            </a:r>
            <a:r>
              <a:rPr lang="en-US" dirty="0" smtClean="0"/>
              <a:t>) added that although </a:t>
            </a:r>
            <a:r>
              <a:rPr lang="en-US" dirty="0"/>
              <a:t>there were significant correlation between the level of perceived stress at the end of the semester and academic performance, the correlation was not strong enough to affect their academic </a:t>
            </a:r>
            <a:r>
              <a:rPr lang="en-US" dirty="0" smtClean="0"/>
              <a:t>performances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Lit review</vt:lpstr>
      <vt:lpstr>Literature Review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 review</dc:title>
  <dc:creator>User</dc:creator>
  <cp:lastModifiedBy>User</cp:lastModifiedBy>
  <cp:revision>1</cp:revision>
  <dcterms:created xsi:type="dcterms:W3CDTF">2011-01-27T15:33:18Z</dcterms:created>
  <dcterms:modified xsi:type="dcterms:W3CDTF">2011-01-27T15:41:48Z</dcterms:modified>
</cp:coreProperties>
</file>