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BA43A-BBE7-4C4F-B273-0DBB32BA6EB7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D62C3-11C9-4697-91BA-92B401540C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Is there a relationship between clinical practice and academic performance?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Is there a difference between academic performance of audiology and speech sciences students during pre-clinical and clinical years?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Does living lifestyle affect the most on academic performance during pre-clinical and clinical years?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To determine the factor that most affecting academic performance during pre-clinical and clinical years for audiology and speech sciences students.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To compare academic performance of audiology and speech sciences students during pre-clinical and clinical years.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To compare factors that affecting academic performance of audiology and speech sciences students during pre-clinical and clinical years.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There is a relationship between clinical practice and academic performance of audiology and speech sciences students during clinical years.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There is a difference between academic performance of audiology and speech sciences students during pre-clinical and clinical years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Null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There is no relationship between clinical practice and academic performance of audiology and speech sciences students during pre-clinical and clinical years.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There is no difference between academic performance of audiology and speech sciences students during pre-clinical and clinical years.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lvl="0"/>
            <a:r>
              <a:rPr lang="en-US" dirty="0"/>
              <a:t>Independent variables: </a:t>
            </a:r>
            <a:endParaRPr lang="en-US" dirty="0" smtClean="0"/>
          </a:p>
          <a:p>
            <a:pPr lvl="1"/>
            <a:r>
              <a:rPr lang="en-US" dirty="0" smtClean="0"/>
              <a:t>Factors </a:t>
            </a:r>
            <a:r>
              <a:rPr lang="en-US" dirty="0"/>
              <a:t>that affecting academic performance (Stress, time management, class attendance, personal issue and learning style)</a:t>
            </a:r>
          </a:p>
          <a:p>
            <a:pPr lvl="0"/>
            <a:r>
              <a:rPr lang="en-US" dirty="0"/>
              <a:t>Dependent variables: </a:t>
            </a:r>
            <a:endParaRPr lang="en-US" dirty="0" smtClean="0"/>
          </a:p>
          <a:p>
            <a:pPr lvl="1"/>
            <a:r>
              <a:rPr lang="en-US" dirty="0" smtClean="0"/>
              <a:t>Academic </a:t>
            </a:r>
            <a:r>
              <a:rPr lang="en-US" dirty="0"/>
              <a:t>performance of audiology and speech sciences students during pre-clinical and clinical years.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Academic performance of pre-clinical year will be defined as average of PNGS from first year until second year first semester. </a:t>
            </a:r>
          </a:p>
          <a:p>
            <a:r>
              <a:rPr lang="en-US" dirty="0" smtClean="0"/>
              <a:t>Academic performance of clinical year will be defined as average of PNGS from second year second semester until third year first semester.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US" dirty="0" smtClean="0"/>
              <a:t>Inclusion criteria: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ll the third year and forth year audiology and speech students are involved in this study. </a:t>
            </a:r>
          </a:p>
          <a:p>
            <a:r>
              <a:rPr lang="en-US" dirty="0" smtClean="0"/>
              <a:t>Exclusion criteria: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udiology and speech </a:t>
            </a:r>
            <a:r>
              <a:rPr lang="en-US" dirty="0"/>
              <a:t>s</a:t>
            </a:r>
            <a:r>
              <a:rPr lang="en-US" dirty="0" smtClean="0"/>
              <a:t>tudents who are required to repeat semester or withdraw from the courses.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312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Research Question</vt:lpstr>
      <vt:lpstr>Objectives</vt:lpstr>
      <vt:lpstr>Hypothesis</vt:lpstr>
      <vt:lpstr>Null Hypothesis</vt:lpstr>
      <vt:lpstr>Variables</vt:lpstr>
      <vt:lpstr>Operational definition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Question</dc:title>
  <dc:creator>Goh</dc:creator>
  <cp:lastModifiedBy>Goh</cp:lastModifiedBy>
  <cp:revision>4</cp:revision>
  <dcterms:created xsi:type="dcterms:W3CDTF">2011-01-27T15:00:42Z</dcterms:created>
  <dcterms:modified xsi:type="dcterms:W3CDTF">2011-01-27T15:37:24Z</dcterms:modified>
</cp:coreProperties>
</file>